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I NO" id="{A412CB0D-11EF-4907-BF25-DAC45DC378AA}">
          <p14:sldIdLst>
            <p14:sldId id="256"/>
          </p14:sldIdLst>
        </p14:section>
        <p14:section name="COI YES" id="{E0CB9AE8-7D65-4885-913C-665AE31A9624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5397" autoAdjust="0"/>
  </p:normalViewPr>
  <p:slideViewPr>
    <p:cSldViewPr snapToGrid="0">
      <p:cViewPr varScale="1">
        <p:scale>
          <a:sx n="90" d="100"/>
          <a:sy n="90" d="100"/>
        </p:scale>
        <p:origin x="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BCD18-FB19-49CA-AF2E-E31D96685128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F967C-FEFD-471E-9E6D-5B23FAE5F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8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8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5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FA9FC-6A0D-7D3A-9661-614C72C1A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AC88BD-4225-E05D-377E-59751CD0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CCD40A-E929-5BBC-942C-5CF6585B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74901-6616-EFF2-F1F7-2C0AFAF6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AD146-8FAE-D1AF-DB93-000E6F7A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79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18E01-0BD5-BC10-DF3A-DA31908B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DE9A4A-F58A-C4B5-4C26-3882902EA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F2231-E2AA-AE19-3EA1-7DCBFB321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10C9F-9C78-2D2B-0993-32EB0A56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8DC02-F8A1-E31F-0A06-5B1F743D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18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DCC74F-CB50-B9C4-A84F-DD41E4997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4DAF7B-3CC8-7E32-5708-E16F912B8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AF7C1-D750-2F69-3002-1BAB6243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C21EB-302C-8A3A-6C73-1D2E3BC9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60426F-3887-B94B-4365-888B4AEB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7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0C63A-313F-F080-77AF-AA07FA9E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C6F0BC-DC3F-D2FD-B2AE-AFE8AA2B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EFB226-4A1B-6C19-11B5-0CAC9C0E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55090-149C-F07C-C490-28532F1D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E554F-B25F-C23F-159D-F5852750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6047F-D611-6966-0FF9-406A5803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581C98-1CF3-DE5A-2E3F-3AA9C7A28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8FF03C-DAD0-EE40-4AA1-23F923AD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63F50-5427-E43C-08B5-830083EE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319CC-576F-E046-EECA-22A5F2E1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5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2F74C-DE69-BC04-27E4-7FE8629C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297AF2-75B3-AEEC-0E69-F1BF58357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844BA7-0DE6-02C1-32A4-098ABAD1B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41B191-5B4A-5753-93B9-BB391B0C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C4AC4F-F614-B029-1224-BD310E5E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8F5088-605E-9D86-849A-7CEA00DB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87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72A91-97BC-0063-1F9B-74E8A909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BB1304-B424-F9B2-5224-B630F5C52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F003BF-BC4D-771D-B258-BA6DE30C7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1836E0-AF78-45AC-5C7B-E3A914D90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936128-08E0-347B-5A41-E6936EE2B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DDDE4D-5CDA-8398-64B2-1FCD65F0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7CA76B-99B7-A2B6-9C27-58DA69BC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1D2B5B1-3E81-3652-DF53-0EFC9D7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9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8C7D-06FF-B251-2016-ADAE21C2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1CB3EC-E979-495F-1CCB-79B7014E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CEBDB2-7C71-407A-E417-814F2DB2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37B89D-A49F-6C52-FAE2-70E805AC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04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AD845E-DC4F-F386-0713-19917BF0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D48004-A5FA-026D-7D87-DFED96CF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CBB10C-4AEC-E464-2C18-C456D815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9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5E226-BED8-19D3-CEBC-3E2C08F2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0B657-2DD4-32D3-F419-76EBA00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A7F33-9764-F1CB-6C53-886422239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BB2DFE-1AF2-EB88-B799-A88AA54E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A0550B-3591-6992-A48A-63AE57A6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D3EFDF-2DC8-AC4D-D01D-3195BB5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91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7F7D0-F5C0-199A-030D-86E86222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951E-DBD3-409D-F8CA-4F2A363D9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7229E7-AEAD-D492-F54C-2D8DD53EC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4CD668-4C21-2C6F-32D6-E6F02D89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B40F7D-55BD-653F-1346-1571597F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20BDF3-20A1-FB87-432F-41B1D971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14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DB08C4-4DC2-49B1-2464-7A22CE55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F77D5-D214-5A8F-FDEA-A18D99BB2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D70ED-A3B5-B0D6-9A48-2B2D9A68B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296B-48A6-40CD-90A5-DB6AD8DCE1F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E098D9-372D-8FFB-359B-8F9BAE922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1D3F79-ED70-3C67-A652-9276BFB06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83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074888" y="4988860"/>
            <a:ext cx="2636442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9282223" y="6133282"/>
            <a:ext cx="2051698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2024</a:t>
            </a: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00" y="1484686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47773" y="3765786"/>
            <a:ext cx="9782735" cy="176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The authors have no financial conflicts of interest to disclose concerning the presentation.</a:t>
            </a:r>
            <a:endParaRPr lang="en-US" altLang="ja-JP" sz="2400" dirty="0">
              <a:solidFill>
                <a:schemeClr val="bg1"/>
              </a:solidFill>
              <a:latin typeface="Segoe UI Semibold" panose="020B0702040204020203" pitchFamily="34" charset="0"/>
              <a:ea typeface="HGPｺﾞｼｯｸE" panose="020B0900000000000000" pitchFamily="50" charset="-128"/>
              <a:cs typeface="Segoe UI Semibold" panose="020B0702040204020203" pitchFamily="34" charset="0"/>
            </a:endParaRP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00" y="3051970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64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156012" y="4988860"/>
            <a:ext cx="2555318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8897762" y="6133282"/>
            <a:ext cx="2436159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2024</a:t>
            </a:r>
            <a:endParaRPr lang="ja-JP" altLang="en-US" b="1" i="1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600" y="948305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78250" y="2359015"/>
            <a:ext cx="10327342" cy="862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Entities such as foundations, commercial sponsors, etc.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involving potential</a:t>
            </a:r>
            <a:r>
              <a:rPr lang="ja-JP" altLang="en-US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 </a:t>
            </a: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conflict of interest requiring disclosure in relation to the presentation:</a:t>
            </a: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199" y="1770187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　　　　　　　　　　　　　　　　　　</a:t>
            </a:r>
            <a:endParaRPr kumimoji="0" lang="en-US" altLang="ja-JP" sz="2800" u="sng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3817554-DB70-C0CB-D41C-21B46DA7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250" y="3306904"/>
            <a:ext cx="10122150" cy="322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①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Consultation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②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Stock ownership/profit: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③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Patent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             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④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Remuneration for lecture: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⑤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Manuscript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⑥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Trust research/joint research funds: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  <a:endParaRPr lang="ja-JP" altLang="en-US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⑦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Scholarship fund: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⑧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Affiliation with Endowed Department: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yes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（○○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⑨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Other remuneration such as gifts: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3" name="角丸四角形 8">
            <a:extLst>
              <a:ext uri="{FF2B5EF4-FFF2-40B4-BE49-F238E27FC236}">
                <a16:creationId xmlns:a16="http://schemas.microsoft.com/office/drawing/2014/main" id="{760592C9-2C8E-48C6-80D7-B749A526EC02}"/>
              </a:ext>
            </a:extLst>
          </p:cNvPr>
          <p:cNvSpPr/>
          <p:nvPr/>
        </p:nvSpPr>
        <p:spPr>
          <a:xfrm>
            <a:off x="7026616" y="3565691"/>
            <a:ext cx="4339906" cy="112174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NOTE</a:t>
            </a:r>
          </a:p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8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165</Words>
  <Application>Microsoft Office PowerPoint</Application>
  <PresentationFormat>ワイド画面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HGP創英角ｺﾞｼｯｸUB</vt:lpstr>
      <vt:lpstr>游ゴシック</vt:lpstr>
      <vt:lpstr>游ゴシック Light</vt:lpstr>
      <vt:lpstr>Arial</vt:lpstr>
      <vt:lpstr>Calibri</vt:lpstr>
      <vt:lpstr>Century Gothic</vt:lpstr>
      <vt:lpstr>Edwardian Script ITC</vt:lpstr>
      <vt:lpstr>Segoe UI Semibold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今井 崇裕</dc:creator>
  <cp:lastModifiedBy>Takahiro Imai</cp:lastModifiedBy>
  <cp:revision>3</cp:revision>
  <dcterms:created xsi:type="dcterms:W3CDTF">2022-11-03T02:37:31Z</dcterms:created>
  <dcterms:modified xsi:type="dcterms:W3CDTF">2024-03-29T03:08:34Z</dcterms:modified>
</cp:coreProperties>
</file>